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46239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34806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95383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7583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93950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7080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93071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40722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727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66526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01940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F05C0-0AEF-4373-85EC-E1181EA518B6}" type="datetimeFigureOut">
              <a:rPr lang="sv-SE" smtClean="0"/>
              <a:t>2018-09-12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552C9-55C9-45B0-8ED7-38CFC5F4E62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29019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46" t="2719" r="40783" b="60130"/>
          <a:stretch/>
        </p:blipFill>
        <p:spPr>
          <a:xfrm>
            <a:off x="355108" y="399494"/>
            <a:ext cx="8389129" cy="576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42159" y="381739"/>
            <a:ext cx="3171959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Measurement #1-6 – Initial rates</a:t>
            </a:r>
          </a:p>
          <a:p>
            <a:endParaRPr lang="en-US" sz="1600" dirty="0"/>
          </a:p>
          <a:p>
            <a:r>
              <a:rPr lang="en-US" sz="1600" dirty="0"/>
              <a:t>Conditions: 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Buffer: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mM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TAPS pH 8.0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Ionic strength: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mM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with Na2SO4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Dye: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uM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m-cresol purple</a:t>
            </a:r>
          </a:p>
          <a:p>
            <a:endParaRPr lang="en-US" sz="1600" dirty="0"/>
          </a:p>
          <a:p>
            <a:r>
              <a:rPr lang="en-US" sz="1600" dirty="0"/>
              <a:t>DAB2: </a:t>
            </a:r>
          </a:p>
          <a:p>
            <a:r>
              <a:rPr lang="en-US" sz="1600" b="1" dirty="0"/>
              <a:t>Final </a:t>
            </a:r>
            <a:r>
              <a:rPr lang="en-US" sz="1600" b="1" dirty="0" err="1"/>
              <a:t>conc</a:t>
            </a:r>
            <a:r>
              <a:rPr lang="en-US" sz="1600" b="1" dirty="0"/>
              <a:t>: 8.1 </a:t>
            </a:r>
            <a:r>
              <a:rPr lang="en-US" sz="1600" b="1" dirty="0" err="1"/>
              <a:t>uM</a:t>
            </a:r>
            <a:r>
              <a:rPr lang="en-US" sz="1600" b="1" dirty="0"/>
              <a:t> </a:t>
            </a:r>
          </a:p>
          <a:p>
            <a:r>
              <a:rPr lang="en-US" sz="1600" dirty="0"/>
              <a:t>(133 </a:t>
            </a:r>
            <a:r>
              <a:rPr lang="en-US" sz="1600" dirty="0" err="1"/>
              <a:t>ul</a:t>
            </a:r>
            <a:r>
              <a:rPr lang="en-US" sz="1600" dirty="0"/>
              <a:t> protein + 267 </a:t>
            </a:r>
            <a:r>
              <a:rPr lang="en-US" sz="1600" dirty="0" err="1"/>
              <a:t>ul</a:t>
            </a:r>
            <a:r>
              <a:rPr lang="en-US" sz="1600" dirty="0"/>
              <a:t> </a:t>
            </a:r>
            <a:r>
              <a:rPr lang="en-US" sz="1600" dirty="0" err="1"/>
              <a:t>rxn</a:t>
            </a:r>
            <a:r>
              <a:rPr lang="en-US" sz="1600" dirty="0"/>
              <a:t> buffer)</a:t>
            </a:r>
          </a:p>
          <a:p>
            <a:r>
              <a:rPr lang="en-US" sz="1600" dirty="0"/>
              <a:t>Protein in TBS 50/150 + 0.03% DDM</a:t>
            </a:r>
          </a:p>
          <a:p>
            <a:endParaRPr lang="en-US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64972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86" t="2848" r="40642" b="59482"/>
          <a:stretch/>
        </p:blipFill>
        <p:spPr>
          <a:xfrm>
            <a:off x="355106" y="435005"/>
            <a:ext cx="8273816" cy="576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42159" y="381739"/>
            <a:ext cx="3171959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Measurement #1-6 – Full reaction </a:t>
            </a:r>
          </a:p>
          <a:p>
            <a:endParaRPr lang="en-US" sz="1600" dirty="0"/>
          </a:p>
          <a:p>
            <a:r>
              <a:rPr lang="en-US" sz="1600" dirty="0"/>
              <a:t>Conditions: 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Buffer: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mM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TAPS pH 8.0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Ionic strength: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mM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with Na2SO4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Dye: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uM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m-cresol purple</a:t>
            </a:r>
          </a:p>
          <a:p>
            <a:endParaRPr lang="en-US" sz="1600" dirty="0"/>
          </a:p>
          <a:p>
            <a:r>
              <a:rPr lang="en-US" sz="1600" dirty="0"/>
              <a:t>DAB2: </a:t>
            </a:r>
          </a:p>
          <a:p>
            <a:r>
              <a:rPr lang="en-US" sz="1600" b="1" dirty="0"/>
              <a:t>Final </a:t>
            </a:r>
            <a:r>
              <a:rPr lang="en-US" sz="1600" b="1" dirty="0" err="1"/>
              <a:t>conc</a:t>
            </a:r>
            <a:r>
              <a:rPr lang="en-US" sz="1600" b="1" dirty="0"/>
              <a:t>: 8.1 </a:t>
            </a:r>
            <a:r>
              <a:rPr lang="en-US" sz="1600" b="1" dirty="0" err="1"/>
              <a:t>uM</a:t>
            </a:r>
            <a:r>
              <a:rPr lang="en-US" sz="1600" b="1" dirty="0"/>
              <a:t> </a:t>
            </a:r>
          </a:p>
          <a:p>
            <a:r>
              <a:rPr lang="en-US" sz="1600" dirty="0"/>
              <a:t>(133 </a:t>
            </a:r>
            <a:r>
              <a:rPr lang="en-US" sz="1600" dirty="0" err="1"/>
              <a:t>ul</a:t>
            </a:r>
            <a:r>
              <a:rPr lang="en-US" sz="1600" dirty="0"/>
              <a:t> protein + 267 </a:t>
            </a:r>
            <a:r>
              <a:rPr lang="en-US" sz="1600" dirty="0" err="1"/>
              <a:t>ul</a:t>
            </a:r>
            <a:r>
              <a:rPr lang="en-US" sz="1600" dirty="0"/>
              <a:t> </a:t>
            </a:r>
            <a:r>
              <a:rPr lang="en-US" sz="1600" dirty="0" err="1"/>
              <a:t>rxn</a:t>
            </a:r>
            <a:r>
              <a:rPr lang="en-US" sz="1600" dirty="0"/>
              <a:t> buffer)</a:t>
            </a:r>
          </a:p>
          <a:p>
            <a:r>
              <a:rPr lang="en-US" sz="1600" dirty="0"/>
              <a:t>Protein in TBS 50/150 + 0.03% DDM</a:t>
            </a:r>
          </a:p>
          <a:p>
            <a:endParaRPr lang="en-US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247576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-36" t="2719" r="41065" b="59741"/>
          <a:stretch/>
        </p:blipFill>
        <p:spPr>
          <a:xfrm>
            <a:off x="399496" y="497150"/>
            <a:ext cx="8302346" cy="576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42160" y="381739"/>
            <a:ext cx="3222593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Measurement #7-10 – Initial rates</a:t>
            </a:r>
          </a:p>
          <a:p>
            <a:endParaRPr lang="en-US" sz="1600" dirty="0"/>
          </a:p>
          <a:p>
            <a:r>
              <a:rPr lang="en-US" sz="1600" dirty="0"/>
              <a:t>Conditions: 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Buffer: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mM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TAPS pH 8.0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Ionic strength: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mM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with Na2SO4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Dye: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uM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m-cresol purple</a:t>
            </a:r>
          </a:p>
          <a:p>
            <a:endParaRPr lang="en-US" sz="1600" dirty="0"/>
          </a:p>
          <a:p>
            <a:r>
              <a:rPr lang="en-US" sz="1600" dirty="0"/>
              <a:t>DAB2: </a:t>
            </a:r>
          </a:p>
          <a:p>
            <a:r>
              <a:rPr lang="en-US" sz="1600" b="1" dirty="0"/>
              <a:t>Final </a:t>
            </a:r>
            <a:r>
              <a:rPr lang="en-US" sz="1600" b="1" dirty="0" err="1"/>
              <a:t>conc</a:t>
            </a:r>
            <a:r>
              <a:rPr lang="en-US" sz="1600" b="1" dirty="0"/>
              <a:t>: 3.5 </a:t>
            </a:r>
            <a:r>
              <a:rPr lang="en-US" sz="1600" b="1" dirty="0" err="1"/>
              <a:t>uM</a:t>
            </a:r>
            <a:r>
              <a:rPr lang="en-US" sz="1600" b="1" dirty="0"/>
              <a:t> </a:t>
            </a:r>
          </a:p>
          <a:p>
            <a:r>
              <a:rPr lang="en-US" sz="1600" dirty="0"/>
              <a:t>(44 </a:t>
            </a:r>
            <a:r>
              <a:rPr lang="en-US" sz="1600" dirty="0" err="1"/>
              <a:t>ul</a:t>
            </a:r>
            <a:r>
              <a:rPr lang="en-US" sz="1600" dirty="0"/>
              <a:t> protein + 89 </a:t>
            </a:r>
            <a:r>
              <a:rPr lang="en-US" sz="1600" dirty="0" err="1"/>
              <a:t>ul</a:t>
            </a:r>
            <a:r>
              <a:rPr lang="en-US" sz="1600" dirty="0"/>
              <a:t> MQ + 267 </a:t>
            </a:r>
            <a:r>
              <a:rPr lang="en-US" sz="1600" dirty="0" err="1"/>
              <a:t>ul</a:t>
            </a:r>
            <a:r>
              <a:rPr lang="en-US" sz="1600" dirty="0"/>
              <a:t> </a:t>
            </a:r>
            <a:r>
              <a:rPr lang="en-US" sz="1600" dirty="0" err="1"/>
              <a:t>rxn</a:t>
            </a:r>
            <a:r>
              <a:rPr lang="en-US" sz="1600" dirty="0"/>
              <a:t> buffer)</a:t>
            </a:r>
          </a:p>
          <a:p>
            <a:r>
              <a:rPr lang="en-US" sz="1600" dirty="0"/>
              <a:t>Protein in TBS 50/150 + 0.03% DDM</a:t>
            </a:r>
          </a:p>
          <a:p>
            <a:endParaRPr lang="en-US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86798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46" t="2848" r="40924" b="59612"/>
          <a:stretch/>
        </p:blipFill>
        <p:spPr>
          <a:xfrm>
            <a:off x="390618" y="408373"/>
            <a:ext cx="8282483" cy="576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842160" y="381739"/>
            <a:ext cx="3222593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Measurement #7-10 – Full reaction </a:t>
            </a:r>
          </a:p>
          <a:p>
            <a:endParaRPr lang="en-US" sz="1600" dirty="0"/>
          </a:p>
          <a:p>
            <a:r>
              <a:rPr lang="en-US" sz="1600" dirty="0"/>
              <a:t>Conditions: 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Buffer: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mM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TAPS pH 8.0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Ionic strength: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mM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with Na2SO4</a:t>
            </a:r>
          </a:p>
          <a:p>
            <a:pPr lvl="0"/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Dye: 50 </a:t>
            </a:r>
            <a:r>
              <a:rPr lang="en-GB" sz="1600" dirty="0" err="1">
                <a:solidFill>
                  <a:srgbClr val="000000"/>
                </a:solidFill>
                <a:latin typeface="Calibri" pitchFamily="18"/>
              </a:rPr>
              <a:t>uM</a:t>
            </a:r>
            <a:r>
              <a:rPr lang="en-GB" sz="1600" dirty="0">
                <a:solidFill>
                  <a:srgbClr val="000000"/>
                </a:solidFill>
                <a:latin typeface="Calibri" pitchFamily="18"/>
              </a:rPr>
              <a:t> m-cresol purple</a:t>
            </a:r>
          </a:p>
          <a:p>
            <a:endParaRPr lang="en-US" sz="1600" dirty="0"/>
          </a:p>
          <a:p>
            <a:r>
              <a:rPr lang="en-US" sz="1600" dirty="0"/>
              <a:t>DAB2: </a:t>
            </a:r>
          </a:p>
          <a:p>
            <a:r>
              <a:rPr lang="en-US" sz="1600" b="1" dirty="0"/>
              <a:t>Final </a:t>
            </a:r>
            <a:r>
              <a:rPr lang="en-US" sz="1600" b="1" dirty="0" err="1"/>
              <a:t>conc</a:t>
            </a:r>
            <a:r>
              <a:rPr lang="en-US" sz="1600" b="1" dirty="0"/>
              <a:t>: 3.5 </a:t>
            </a:r>
            <a:r>
              <a:rPr lang="en-US" sz="1600" b="1" dirty="0" err="1"/>
              <a:t>uM</a:t>
            </a:r>
            <a:r>
              <a:rPr lang="en-US" sz="1600" b="1" dirty="0"/>
              <a:t> </a:t>
            </a:r>
          </a:p>
          <a:p>
            <a:r>
              <a:rPr lang="en-US" sz="1600" dirty="0"/>
              <a:t>(44 </a:t>
            </a:r>
            <a:r>
              <a:rPr lang="en-US" sz="1600" dirty="0" err="1"/>
              <a:t>ul</a:t>
            </a:r>
            <a:r>
              <a:rPr lang="en-US" sz="1600" dirty="0"/>
              <a:t> protein + 89 </a:t>
            </a:r>
            <a:r>
              <a:rPr lang="en-US" sz="1600" dirty="0" err="1"/>
              <a:t>ul</a:t>
            </a:r>
            <a:r>
              <a:rPr lang="en-US" sz="1600" dirty="0"/>
              <a:t> MQ + 267 </a:t>
            </a:r>
            <a:r>
              <a:rPr lang="en-US" sz="1600" dirty="0" err="1"/>
              <a:t>ul</a:t>
            </a:r>
            <a:r>
              <a:rPr lang="en-US" sz="1600" dirty="0"/>
              <a:t> </a:t>
            </a:r>
            <a:r>
              <a:rPr lang="en-US" sz="1600" dirty="0" err="1"/>
              <a:t>rxn</a:t>
            </a:r>
            <a:r>
              <a:rPr lang="en-US" sz="1600" dirty="0"/>
              <a:t> buffer)</a:t>
            </a:r>
          </a:p>
          <a:p>
            <a:r>
              <a:rPr lang="en-US" sz="1600" dirty="0"/>
              <a:t>Protein in TBS 50/150 + 0.03% DDM</a:t>
            </a:r>
          </a:p>
          <a:p>
            <a:endParaRPr lang="en-US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94119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220</Words>
  <Application>Microsoft Macintosh PowerPoint</Application>
  <PresentationFormat>Widescreen</PresentationFormat>
  <Paragraphs>44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cissi</dc:creator>
  <cp:lastModifiedBy>Jack</cp:lastModifiedBy>
  <cp:revision>3</cp:revision>
  <dcterms:created xsi:type="dcterms:W3CDTF">2018-09-11T22:13:47Z</dcterms:created>
  <dcterms:modified xsi:type="dcterms:W3CDTF">2018-09-12T21:19:53Z</dcterms:modified>
</cp:coreProperties>
</file>

<file path=docProps/thumbnail.jpeg>
</file>